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ubri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16" name="Platshållare fö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7" name="Platshållare för innehåll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ubri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8" name="Platshållare för innehåll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24" name="Platshållare för sidfo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innehåll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29" name="Platshållare för sidfo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6C7E31-5602-4F8E-82A2-74D54C47CD46}" type="datetimeFigureOut">
              <a:rPr lang="sv-SE" smtClean="0"/>
              <a:t>2013-10-20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AC3C0B-3930-4D63-A7AE-72A8A130CC81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khistoria.s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222375"/>
          </a:xfrm>
        </p:spPr>
        <p:txBody>
          <a:bodyPr/>
          <a:lstStyle/>
          <a:p>
            <a:r>
              <a:rPr lang="sv-SE" dirty="0" smtClean="0"/>
              <a:t>Klassisk musikhistoria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>
                <a:hlinkClick r:id="rId2"/>
              </a:rPr>
              <a:t>www.musikhistoria.se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Medeltiden (</a:t>
            </a:r>
            <a:r>
              <a:rPr lang="sv-SE" dirty="0" smtClean="0"/>
              <a:t>ca 600 – 1450)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Kyrkomusik</a:t>
            </a:r>
          </a:p>
          <a:p>
            <a:r>
              <a:rPr lang="sv-SE" dirty="0" smtClean="0"/>
              <a:t>Gregoriansk sång</a:t>
            </a:r>
          </a:p>
          <a:p>
            <a:r>
              <a:rPr lang="sv-SE" dirty="0" smtClean="0"/>
              <a:t>Unison sång</a:t>
            </a:r>
          </a:p>
          <a:p>
            <a:r>
              <a:rPr lang="sv-SE" dirty="0" err="1" smtClean="0"/>
              <a:t>Neumer</a:t>
            </a:r>
            <a:r>
              <a:rPr lang="sv-SE" dirty="0" smtClean="0"/>
              <a:t> </a:t>
            </a:r>
          </a:p>
          <a:p>
            <a:r>
              <a:rPr lang="sv-SE" dirty="0" smtClean="0"/>
              <a:t>Instrument: Sångrösten</a:t>
            </a:r>
          </a:p>
          <a:p>
            <a:r>
              <a:rPr lang="sv-SE" dirty="0" smtClean="0"/>
              <a:t>Viktig kompositör: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Hildegard von Bingen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Renässansen </a:t>
            </a:r>
            <a:r>
              <a:rPr lang="sv-SE" dirty="0" smtClean="0"/>
              <a:t>(ca 1450 – 1600)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Renässans = pånyttfödelse (av Antiken)</a:t>
            </a:r>
          </a:p>
          <a:p>
            <a:r>
              <a:rPr lang="sv-SE" dirty="0" smtClean="0"/>
              <a:t>A </a:t>
            </a:r>
            <a:r>
              <a:rPr lang="sv-SE" dirty="0" err="1" smtClean="0"/>
              <a:t>capella</a:t>
            </a:r>
            <a:r>
              <a:rPr lang="sv-SE" dirty="0" smtClean="0"/>
              <a:t> </a:t>
            </a:r>
          </a:p>
          <a:p>
            <a:r>
              <a:rPr lang="sv-SE" dirty="0" smtClean="0"/>
              <a:t>Polyfoni</a:t>
            </a:r>
          </a:p>
          <a:p>
            <a:r>
              <a:rPr lang="sv-SE" dirty="0" smtClean="0"/>
              <a:t>Boktryckarkonsten</a:t>
            </a:r>
          </a:p>
          <a:p>
            <a:r>
              <a:rPr lang="sv-SE" dirty="0" smtClean="0"/>
              <a:t>Många instrument utvecklas </a:t>
            </a:r>
          </a:p>
          <a:p>
            <a:pPr>
              <a:buNone/>
            </a:pPr>
            <a:r>
              <a:rPr lang="sv-SE" dirty="0" smtClean="0"/>
              <a:t>	under den här </a:t>
            </a:r>
            <a:r>
              <a:rPr lang="sv-SE" dirty="0" smtClean="0"/>
              <a:t>tiden.</a:t>
            </a:r>
            <a:endParaRPr lang="sv-SE" dirty="0" smtClean="0"/>
          </a:p>
          <a:p>
            <a:r>
              <a:rPr lang="sv-SE" dirty="0" smtClean="0"/>
              <a:t>Viktig kompositör: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Palestrina</a:t>
            </a:r>
            <a:r>
              <a:rPr lang="sv-SE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Barocken </a:t>
            </a:r>
            <a:r>
              <a:rPr lang="sv-SE" dirty="0" smtClean="0"/>
              <a:t>(ca 1600 – 1750)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Barock = konstig, förvriden</a:t>
            </a:r>
          </a:p>
          <a:p>
            <a:r>
              <a:rPr lang="sv-SE" dirty="0" smtClean="0"/>
              <a:t>Dur- och mollskalor</a:t>
            </a:r>
          </a:p>
          <a:p>
            <a:r>
              <a:rPr lang="sv-SE" dirty="0" smtClean="0"/>
              <a:t>Ackorden viktigare än melodin</a:t>
            </a:r>
          </a:p>
          <a:p>
            <a:r>
              <a:rPr lang="sv-SE" dirty="0" smtClean="0"/>
              <a:t>Terrassdynamik (piano/forte)</a:t>
            </a:r>
          </a:p>
          <a:p>
            <a:r>
              <a:rPr lang="sv-SE" dirty="0" smtClean="0"/>
              <a:t>Ny konstart: Opera </a:t>
            </a:r>
          </a:p>
          <a:p>
            <a:r>
              <a:rPr lang="sv-SE" dirty="0" smtClean="0"/>
              <a:t>Nya konsertformer: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err="1" smtClean="0"/>
              <a:t>Concerto</a:t>
            </a:r>
            <a:r>
              <a:rPr lang="sv-SE" dirty="0" smtClean="0"/>
              <a:t> </a:t>
            </a:r>
            <a:r>
              <a:rPr lang="sv-SE" dirty="0" err="1" smtClean="0"/>
              <a:t>Grosso</a:t>
            </a:r>
            <a:r>
              <a:rPr lang="sv-SE" dirty="0" smtClean="0"/>
              <a:t> och </a:t>
            </a:r>
            <a:r>
              <a:rPr lang="sv-SE" dirty="0" err="1" smtClean="0"/>
              <a:t>Concerto</a:t>
            </a:r>
            <a:endParaRPr lang="sv-SE" dirty="0" smtClean="0"/>
          </a:p>
          <a:p>
            <a:r>
              <a:rPr lang="sv-SE" dirty="0" smtClean="0"/>
              <a:t>Viktigt instrument: Cembalo</a:t>
            </a:r>
          </a:p>
          <a:p>
            <a:r>
              <a:rPr lang="sv-SE" dirty="0" smtClean="0"/>
              <a:t>Viktiga kompositörer: Bach, Händel, Vivaldi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Wienklassicismen </a:t>
            </a:r>
            <a:r>
              <a:rPr lang="sv-SE" dirty="0" smtClean="0"/>
              <a:t>(ca 1750 – 1830)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Wien – kulturlivets centrum</a:t>
            </a:r>
          </a:p>
          <a:p>
            <a:r>
              <a:rPr lang="sv-SE" dirty="0" smtClean="0"/>
              <a:t>Enkelhet</a:t>
            </a:r>
            <a:r>
              <a:rPr lang="sv-SE" dirty="0" smtClean="0"/>
              <a:t>, balans och </a:t>
            </a:r>
            <a:r>
              <a:rPr lang="sv-SE" dirty="0" smtClean="0"/>
              <a:t>måttfullhet</a:t>
            </a:r>
          </a:p>
          <a:p>
            <a:r>
              <a:rPr lang="sv-SE" dirty="0" smtClean="0"/>
              <a:t>Operans storhetstid</a:t>
            </a:r>
          </a:p>
          <a:p>
            <a:r>
              <a:rPr lang="sv-SE" dirty="0" smtClean="0"/>
              <a:t>Instrumental musik viktigare än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vokalmusik.</a:t>
            </a:r>
          </a:p>
          <a:p>
            <a:r>
              <a:rPr lang="sv-SE" dirty="0" smtClean="0"/>
              <a:t>Symfonier</a:t>
            </a:r>
            <a:r>
              <a:rPr lang="sv-SE" dirty="0" smtClean="0"/>
              <a:t>, stråkkvartetter, </a:t>
            </a:r>
            <a:r>
              <a:rPr lang="sv-SE" dirty="0" smtClean="0"/>
              <a:t>solokonserter</a:t>
            </a:r>
          </a:p>
          <a:p>
            <a:r>
              <a:rPr lang="sv-SE" dirty="0" smtClean="0"/>
              <a:t>Viktiga instrument: Symfoniorkestern, pianot </a:t>
            </a:r>
          </a:p>
          <a:p>
            <a:r>
              <a:rPr lang="sv-SE" dirty="0" smtClean="0"/>
              <a:t>Viktiga kompositörer: Haydn, Mozart, Beethoven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Romantiken </a:t>
            </a:r>
            <a:r>
              <a:rPr lang="sv-SE" dirty="0" smtClean="0"/>
              <a:t>(ca 1830 – 1900)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Romantiken – strävan efter att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uttrycka sina egna känslor och 	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tankar</a:t>
            </a:r>
          </a:p>
          <a:p>
            <a:r>
              <a:rPr lang="sv-SE" dirty="0" smtClean="0"/>
              <a:t>Programmusiken</a:t>
            </a:r>
          </a:p>
          <a:p>
            <a:r>
              <a:rPr lang="sv-SE" dirty="0" smtClean="0"/>
              <a:t>Nationalromantiken </a:t>
            </a:r>
          </a:p>
          <a:p>
            <a:r>
              <a:rPr lang="sv-SE" dirty="0" smtClean="0"/>
              <a:t>Författare, målare och 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dirty="0" smtClean="0"/>
              <a:t>musiker </a:t>
            </a:r>
            <a:r>
              <a:rPr lang="sv-SE" dirty="0" smtClean="0"/>
              <a:t>umgicks och påverkade varandra. </a:t>
            </a:r>
            <a:endParaRPr lang="sv-SE" dirty="0" smtClean="0"/>
          </a:p>
          <a:p>
            <a:r>
              <a:rPr lang="sv-SE" dirty="0" smtClean="0"/>
              <a:t>Blåsinstrumenten utvecklas</a:t>
            </a:r>
          </a:p>
          <a:p>
            <a:r>
              <a:rPr lang="sv-SE" dirty="0" smtClean="0"/>
              <a:t>Viktiga kompositörer: Grieg, Wagner, Sibelius, Verdi, Tjajkovskij, Alfvén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1900-talet </a:t>
            </a:r>
            <a:r>
              <a:rPr lang="sv-SE" dirty="0" smtClean="0"/>
              <a:t>(1900-talet)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Tidigare traditioner ifrågasätts</a:t>
            </a:r>
          </a:p>
          <a:p>
            <a:r>
              <a:rPr lang="sv-SE" dirty="0" smtClean="0"/>
              <a:t>Vilt experimenterande</a:t>
            </a:r>
          </a:p>
          <a:p>
            <a:r>
              <a:rPr lang="sv-SE" dirty="0" smtClean="0"/>
              <a:t>Modernism – samlingsnamn för nya stilar, t.ex. tolvtonsmusiken</a:t>
            </a:r>
          </a:p>
          <a:p>
            <a:r>
              <a:rPr lang="sv-SE" dirty="0" smtClean="0"/>
              <a:t>Viktiga kompositörer: Stravinskij, John Cage, </a:t>
            </a:r>
            <a:r>
              <a:rPr lang="sv-SE" dirty="0" err="1" smtClean="0"/>
              <a:t>Stockhausen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Musikexempel Konstmusik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124744"/>
            <a:ext cx="3384376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1800" i="1" u="sng" dirty="0" smtClean="0"/>
              <a:t>Medeltiden</a:t>
            </a:r>
            <a:endParaRPr lang="sv-SE" sz="1800" i="1" u="sng" dirty="0" smtClean="0"/>
          </a:p>
          <a:p>
            <a:pPr>
              <a:buNone/>
            </a:pPr>
            <a:r>
              <a:rPr lang="sv-SE" sz="1400" b="1" dirty="0" smtClean="0"/>
              <a:t>Gregoriansk sång</a:t>
            </a:r>
            <a:endParaRPr lang="sv-SE" sz="1400" dirty="0" smtClean="0"/>
          </a:p>
          <a:p>
            <a:pPr>
              <a:buNone/>
            </a:pPr>
            <a:r>
              <a:rPr lang="sv-SE" sz="1400" dirty="0" err="1" smtClean="0"/>
              <a:t>Gregorian</a:t>
            </a:r>
            <a:r>
              <a:rPr lang="sv-SE" sz="1400" dirty="0" smtClean="0"/>
              <a:t> – </a:t>
            </a:r>
            <a:r>
              <a:rPr lang="sv-SE" sz="1400" dirty="0" smtClean="0"/>
              <a:t>Gloria</a:t>
            </a:r>
          </a:p>
          <a:p>
            <a:pPr>
              <a:buNone/>
            </a:pPr>
            <a:r>
              <a:rPr lang="sv-SE" sz="1800" i="1" u="sng" dirty="0" smtClean="0"/>
              <a:t>Renässansen</a:t>
            </a:r>
            <a:endParaRPr lang="sv-SE" sz="1800" i="1" u="sng" dirty="0" smtClean="0"/>
          </a:p>
          <a:p>
            <a:pPr>
              <a:buNone/>
            </a:pPr>
            <a:r>
              <a:rPr lang="sv-SE" sz="1400" b="1" dirty="0" smtClean="0"/>
              <a:t>Mässa</a:t>
            </a:r>
            <a:endParaRPr lang="sv-SE" sz="1400" dirty="0" smtClean="0"/>
          </a:p>
          <a:p>
            <a:pPr>
              <a:buNone/>
            </a:pPr>
            <a:r>
              <a:rPr lang="sv-SE" sz="1400" dirty="0" err="1" smtClean="0"/>
              <a:t>Palestrina</a:t>
            </a:r>
            <a:r>
              <a:rPr lang="sv-SE" sz="1400" dirty="0" smtClean="0"/>
              <a:t> </a:t>
            </a:r>
            <a:r>
              <a:rPr lang="sv-SE" sz="1400" dirty="0" smtClean="0"/>
              <a:t>– </a:t>
            </a:r>
            <a:r>
              <a:rPr lang="sv-SE" sz="1400" dirty="0" err="1" smtClean="0"/>
              <a:t>Marcellusmässan</a:t>
            </a:r>
            <a:endParaRPr lang="sv-SE" sz="1400" dirty="0" smtClean="0"/>
          </a:p>
          <a:p>
            <a:pPr>
              <a:buNone/>
            </a:pPr>
            <a:r>
              <a:rPr lang="sv-SE" sz="1400" dirty="0" err="1" smtClean="0"/>
              <a:t>Machaut</a:t>
            </a:r>
            <a:r>
              <a:rPr lang="sv-SE" sz="1400" dirty="0" smtClean="0"/>
              <a:t> – Notre </a:t>
            </a:r>
            <a:r>
              <a:rPr lang="sv-SE" sz="1400" dirty="0" smtClean="0"/>
              <a:t>Dame</a:t>
            </a:r>
            <a:r>
              <a:rPr lang="en-GB" sz="1400" dirty="0" smtClean="0"/>
              <a:t> </a:t>
            </a:r>
            <a:endParaRPr lang="sv-SE" sz="1400" dirty="0" smtClean="0"/>
          </a:p>
          <a:p>
            <a:pPr>
              <a:buNone/>
            </a:pPr>
            <a:r>
              <a:rPr lang="en-GB" sz="1800" i="1" u="sng" dirty="0" err="1" smtClean="0"/>
              <a:t>Barocken</a:t>
            </a:r>
            <a:r>
              <a:rPr lang="en-GB" sz="1800" i="1" u="sng" dirty="0" smtClean="0"/>
              <a:t> </a:t>
            </a:r>
            <a:endParaRPr lang="sv-SE" sz="1800" i="1" u="sng" dirty="0" smtClean="0"/>
          </a:p>
          <a:p>
            <a:pPr>
              <a:buNone/>
            </a:pPr>
            <a:r>
              <a:rPr lang="en-GB" sz="1400" b="1" dirty="0" smtClean="0"/>
              <a:t>Opera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en-GB" sz="1400" dirty="0" smtClean="0"/>
              <a:t>Purcell </a:t>
            </a:r>
            <a:r>
              <a:rPr lang="en-GB" sz="1400" dirty="0" smtClean="0"/>
              <a:t>– Thy hand Belinda</a:t>
            </a:r>
            <a:endParaRPr lang="sv-SE" sz="1400" dirty="0" smtClean="0"/>
          </a:p>
          <a:p>
            <a:pPr>
              <a:buNone/>
            </a:pPr>
            <a:r>
              <a:rPr lang="en-GB" sz="1400" b="1" dirty="0" smtClean="0"/>
              <a:t>Concerto 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en-GB" sz="1400" dirty="0" smtClean="0"/>
              <a:t>Paganini </a:t>
            </a:r>
            <a:r>
              <a:rPr lang="en-GB" sz="1400" dirty="0" smtClean="0"/>
              <a:t>– Violin Concerto in D </a:t>
            </a:r>
            <a:r>
              <a:rPr lang="en-GB" sz="1400" dirty="0" smtClean="0"/>
              <a:t>Major</a:t>
            </a:r>
          </a:p>
          <a:p>
            <a:pPr>
              <a:buNone/>
            </a:pPr>
            <a:r>
              <a:rPr lang="en-GB" sz="1400" b="1" dirty="0" err="1" smtClean="0"/>
              <a:t>Kyrkomusik</a:t>
            </a:r>
            <a:endParaRPr lang="en-GB" sz="1400" b="1" dirty="0" smtClean="0"/>
          </a:p>
          <a:p>
            <a:pPr>
              <a:buNone/>
            </a:pPr>
            <a:r>
              <a:rPr lang="en-GB" sz="1400" dirty="0" smtClean="0"/>
              <a:t>Bach - </a:t>
            </a:r>
            <a:r>
              <a:rPr lang="en-GB" sz="1400" dirty="0" err="1" smtClean="0"/>
              <a:t>Juloratoriet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sv-SE" sz="1800" i="1" u="sng" dirty="0" smtClean="0"/>
              <a:t>Wienklassicismen</a:t>
            </a:r>
          </a:p>
          <a:p>
            <a:pPr>
              <a:buNone/>
            </a:pPr>
            <a:r>
              <a:rPr lang="sv-SE" sz="1400" dirty="0" smtClean="0"/>
              <a:t> </a:t>
            </a:r>
            <a:r>
              <a:rPr lang="sv-SE" sz="1400" b="1" dirty="0" smtClean="0"/>
              <a:t>Opera</a:t>
            </a:r>
            <a:endParaRPr lang="sv-SE" sz="1400" dirty="0" smtClean="0"/>
          </a:p>
          <a:p>
            <a:pPr>
              <a:buNone/>
            </a:pPr>
            <a:r>
              <a:rPr lang="sv-SE" sz="1400" dirty="0" smtClean="0"/>
              <a:t> Mozart – Trollflöjten, Der </a:t>
            </a:r>
            <a:r>
              <a:rPr lang="sv-SE" sz="1400" dirty="0" err="1" smtClean="0"/>
              <a:t>Hölle</a:t>
            </a:r>
            <a:r>
              <a:rPr lang="sv-SE" sz="1400" dirty="0" smtClean="0"/>
              <a:t> </a:t>
            </a:r>
            <a:r>
              <a:rPr lang="sv-SE" sz="1400" dirty="0" err="1" smtClean="0"/>
              <a:t>Rache</a:t>
            </a:r>
            <a:endParaRPr lang="sv-SE" sz="1400" dirty="0" smtClean="0"/>
          </a:p>
          <a:p>
            <a:pPr>
              <a:buNone/>
            </a:pPr>
            <a:r>
              <a:rPr lang="sv-SE" sz="1400" dirty="0" smtClean="0"/>
              <a:t> </a:t>
            </a:r>
            <a:r>
              <a:rPr lang="en-GB" sz="1400" b="1" dirty="0" err="1" smtClean="0"/>
              <a:t>Symfoni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Beethoven – 5th 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Mozart – </a:t>
            </a:r>
            <a:r>
              <a:rPr lang="en-GB" sz="1400" dirty="0" err="1" smtClean="0"/>
              <a:t>Symfoni</a:t>
            </a:r>
            <a:r>
              <a:rPr lang="en-GB" sz="1400" dirty="0" smtClean="0"/>
              <a:t> nr 40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5580112" y="1124744"/>
            <a:ext cx="331236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i="1" u="sng" dirty="0" smtClean="0"/>
              <a:t>Romantiken</a:t>
            </a:r>
          </a:p>
          <a:p>
            <a:pPr>
              <a:buNone/>
            </a:pPr>
            <a:r>
              <a:rPr lang="sv-SE" sz="1400" dirty="0" smtClean="0"/>
              <a:t> </a:t>
            </a:r>
            <a:r>
              <a:rPr lang="sv-SE" sz="1400" b="1" dirty="0" smtClean="0"/>
              <a:t>Programmusik </a:t>
            </a:r>
            <a:endParaRPr lang="sv-SE" sz="1400" dirty="0" smtClean="0"/>
          </a:p>
          <a:p>
            <a:pPr>
              <a:buNone/>
            </a:pPr>
            <a:r>
              <a:rPr lang="sv-SE" sz="1400" dirty="0" smtClean="0"/>
              <a:t> Mussorgskijs ”tavlor på en utställning”</a:t>
            </a:r>
          </a:p>
          <a:p>
            <a:pPr>
              <a:buNone/>
            </a:pPr>
            <a:r>
              <a:rPr lang="sv-SE" sz="1400" dirty="0" smtClean="0"/>
              <a:t>Berlioz – Häxsabbat</a:t>
            </a:r>
          </a:p>
          <a:p>
            <a:pPr>
              <a:buNone/>
            </a:pPr>
            <a:r>
              <a:rPr lang="sv-SE" sz="1400" dirty="0" smtClean="0"/>
              <a:t> </a:t>
            </a:r>
            <a:r>
              <a:rPr lang="en-GB" sz="1400" b="1" dirty="0" smtClean="0"/>
              <a:t>Lied 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Schubert – </a:t>
            </a:r>
            <a:r>
              <a:rPr lang="en-GB" sz="1400" dirty="0" err="1" smtClean="0"/>
              <a:t>Der</a:t>
            </a:r>
            <a:r>
              <a:rPr lang="en-GB" sz="1400" dirty="0" smtClean="0"/>
              <a:t> </a:t>
            </a:r>
            <a:r>
              <a:rPr lang="en-GB" sz="1400" dirty="0" err="1" smtClean="0"/>
              <a:t>Erlkönig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en-GB" sz="1400" b="1" dirty="0" smtClean="0"/>
              <a:t>Opera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Wagner – Ride of the </a:t>
            </a:r>
            <a:r>
              <a:rPr lang="en-GB" sz="1400" dirty="0" err="1" smtClean="0"/>
              <a:t>Valkyrie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en-GB" sz="1400" b="1" dirty="0" err="1" smtClean="0"/>
              <a:t>Nationalromantik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Grieg – In the hall of the mountain king</a:t>
            </a:r>
            <a:endParaRPr lang="sv-SE" sz="1400" dirty="0" smtClean="0"/>
          </a:p>
          <a:p>
            <a:pPr>
              <a:buNone/>
            </a:pPr>
            <a:r>
              <a:rPr lang="sv-SE" sz="1400" dirty="0" smtClean="0"/>
              <a:t>Sibelius – Finlandia</a:t>
            </a:r>
          </a:p>
          <a:p>
            <a:pPr>
              <a:buNone/>
            </a:pPr>
            <a:r>
              <a:rPr lang="sv-SE" sz="1400" dirty="0" smtClean="0"/>
              <a:t>Hugo Alfvén – Midsommarvaka op.19</a:t>
            </a:r>
          </a:p>
          <a:p>
            <a:pPr>
              <a:buNone/>
            </a:pPr>
            <a:r>
              <a:rPr lang="sv-SE" sz="1400" dirty="0" smtClean="0"/>
              <a:t> </a:t>
            </a:r>
            <a:r>
              <a:rPr lang="sv-SE" i="1" u="sng" dirty="0" smtClean="0"/>
              <a:t>1900-talet</a:t>
            </a:r>
          </a:p>
          <a:p>
            <a:pPr>
              <a:buNone/>
            </a:pPr>
            <a:r>
              <a:rPr lang="sv-SE" sz="1400" dirty="0" smtClean="0"/>
              <a:t> </a:t>
            </a:r>
            <a:r>
              <a:rPr lang="sv-SE" sz="1400" b="1" dirty="0" smtClean="0"/>
              <a:t>Modernism</a:t>
            </a:r>
            <a:endParaRPr lang="sv-SE" sz="1400" dirty="0" smtClean="0"/>
          </a:p>
          <a:p>
            <a:pPr>
              <a:buNone/>
            </a:pPr>
            <a:r>
              <a:rPr lang="sv-SE" sz="1400" dirty="0" smtClean="0"/>
              <a:t> Stravinskij – Rites of spring</a:t>
            </a:r>
          </a:p>
          <a:p>
            <a:pPr>
              <a:buNone/>
            </a:pPr>
            <a:r>
              <a:rPr lang="sv-SE" sz="1400" b="1" dirty="0" smtClean="0"/>
              <a:t> </a:t>
            </a:r>
            <a:r>
              <a:rPr lang="en-GB" sz="1400" b="1" dirty="0" err="1" smtClean="0"/>
              <a:t>Slumpmusik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John Cage – Imaginary Landscape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en-GB" sz="1400" b="1" dirty="0" err="1" smtClean="0"/>
              <a:t>Elektronisk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musik</a:t>
            </a:r>
            <a:endParaRPr lang="sv-SE" sz="1400" dirty="0" smtClean="0"/>
          </a:p>
          <a:p>
            <a:pPr>
              <a:buNone/>
            </a:pPr>
            <a:r>
              <a:rPr lang="en-GB" sz="1400" dirty="0" smtClean="0"/>
              <a:t> </a:t>
            </a:r>
            <a:r>
              <a:rPr lang="sv-SE" sz="1400" dirty="0" err="1" smtClean="0"/>
              <a:t>Stockhausen</a:t>
            </a:r>
            <a:r>
              <a:rPr lang="sv-SE" sz="1400" dirty="0" smtClean="0"/>
              <a:t> - </a:t>
            </a:r>
            <a:r>
              <a:rPr lang="sv-SE" sz="1400" dirty="0" err="1" smtClean="0"/>
              <a:t>Gesang</a:t>
            </a:r>
            <a:r>
              <a:rPr lang="sv-SE" sz="1400" dirty="0" smtClean="0"/>
              <a:t> der </a:t>
            </a:r>
            <a:r>
              <a:rPr lang="sv-SE" sz="1400" dirty="0" err="1" smtClean="0"/>
              <a:t>ünglinge</a:t>
            </a:r>
            <a:endParaRPr lang="sv-SE" sz="1400" dirty="0" smtClean="0"/>
          </a:p>
          <a:p>
            <a:pPr>
              <a:buNone/>
            </a:pPr>
            <a:r>
              <a:rPr lang="sv-SE" sz="1400" dirty="0" smtClean="0"/>
              <a:t> </a:t>
            </a:r>
          </a:p>
          <a:p>
            <a:endParaRPr lang="sv-SE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ndring">
  <a:themeElements>
    <a:clrScheme name="Vandring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andring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andring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153</Words>
  <Application>Microsoft Office PowerPoint</Application>
  <PresentationFormat>Bildspel på skärmen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Vandring</vt:lpstr>
      <vt:lpstr>Klassisk musikhistoria </vt:lpstr>
      <vt:lpstr>Medeltiden (ca 600 – 1450) </vt:lpstr>
      <vt:lpstr>Renässansen (ca 1450 – 1600) </vt:lpstr>
      <vt:lpstr>Barocken (ca 1600 – 1750) </vt:lpstr>
      <vt:lpstr>Wienklassicismen (ca 1750 – 1830) </vt:lpstr>
      <vt:lpstr>Romantiken (ca 1830 – 1900) </vt:lpstr>
      <vt:lpstr>1900-talet (1900-talet) </vt:lpstr>
      <vt:lpstr>Musikexempel Konstmusik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Klassisk musikhistoria </dc:title>
  <dc:creator>Ylva Hellgren</dc:creator>
  <cp:lastModifiedBy>Ylva Hellgren</cp:lastModifiedBy>
  <cp:revision>26</cp:revision>
  <dcterms:created xsi:type="dcterms:W3CDTF">2013-10-20T18:16:16Z</dcterms:created>
  <dcterms:modified xsi:type="dcterms:W3CDTF">2013-10-20T20:06:53Z</dcterms:modified>
</cp:coreProperties>
</file>